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"/>
      <p:regular r:id="rId17"/>
    </p:embeddedFont>
    <p:embeddedFont>
      <p:font typeface="Alexandria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129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Enterprise RBAC Chatbot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security-first RAG system combining intelligent AI with robust Role-Based Access Control for enterprise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229" y="680799"/>
            <a:ext cx="7688342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Future of Secure Enterprise AI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4229" y="2266355"/>
            <a:ext cx="7688342" cy="1746171"/>
          </a:xfrm>
          <a:prstGeom prst="roundRect">
            <a:avLst>
              <a:gd name="adj" fmla="val 5002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431" y="2164556"/>
            <a:ext cx="249436" cy="24943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933" y="3864888"/>
            <a:ext cx="249436" cy="24943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48914" y="2601039"/>
            <a:ext cx="2819876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Bridging AI &amp; Security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6548914" y="3040142"/>
            <a:ext cx="701897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capabilities meet strict enterprise requirements, protecting proprietary data.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6214229" y="4203144"/>
            <a:ext cx="7688342" cy="1746171"/>
          </a:xfrm>
          <a:prstGeom prst="roundRect">
            <a:avLst>
              <a:gd name="adj" fmla="val 5002"/>
            </a:avLst>
          </a:prstGeom>
          <a:solidFill>
            <a:srgbClr val="F9F9FF"/>
          </a:solidFill>
          <a:ln w="22860">
            <a:solidFill>
              <a:srgbClr val="B8C3DF"/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431" y="4101346"/>
            <a:ext cx="249436" cy="249436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4933" y="5801678"/>
            <a:ext cx="249436" cy="24943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548914" y="4537829"/>
            <a:ext cx="3153370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Empowering Employees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6548914" y="4976932"/>
            <a:ext cx="7018973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Instant access to authorized information without security compromises.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214229" y="6235184"/>
            <a:ext cx="517100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Ready for Enterprise Deployment</a:t>
            </a:r>
            <a:endParaRPr lang="en-US" sz="2450" dirty="0"/>
          </a:p>
        </p:txBody>
      </p:sp>
      <p:sp>
        <p:nvSpPr>
          <p:cNvPr id="15" name="Text 8"/>
          <p:cNvSpPr/>
          <p:nvPr/>
        </p:nvSpPr>
        <p:spPr>
          <a:xfrm>
            <a:off x="6214229" y="6910983"/>
            <a:ext cx="7688342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confident that every response respects role-based access boundaries while delivering intelligent, context-aware assistance.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98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Security-First AI for the Enterprise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116836" y="2837617"/>
            <a:ext cx="2611636" cy="4311968"/>
          </a:xfrm>
          <a:prstGeom prst="roundRect">
            <a:avLst>
              <a:gd name="adj" fmla="val 6253"/>
            </a:avLst>
          </a:prstGeom>
          <a:solidFill>
            <a:srgbClr val="1B54DA"/>
          </a:solidFill>
          <a:ln/>
        </p:spPr>
      </p:sp>
      <p:sp>
        <p:nvSpPr>
          <p:cNvPr id="5" name="Text 2"/>
          <p:cNvSpPr/>
          <p:nvPr/>
        </p:nvSpPr>
        <p:spPr>
          <a:xfrm>
            <a:off x="6343650" y="3064431"/>
            <a:ext cx="2158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343650" y="3645575"/>
            <a:ext cx="2158008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Deploying AI assistants in corporate environments while protecting sensitive data across departments.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126141" y="30644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Our Solution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126141" y="3645575"/>
            <a:ext cx="4717971" cy="3424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Retrieval-Augmented Generation (RAG)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architecture ensures responses are grounded in authorized documents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RBAC filtering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at the document level prevents unauthorized access before AI processing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Semantic search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enables context-aware understanding beyond simple keyword matching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789" y="1128236"/>
            <a:ext cx="6472595" cy="536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 RAG Pipeline Architecture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0789" y="1859518"/>
            <a:ext cx="7942421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multi-stage system that transforms raw documents into secure, context-aware AI responses.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00789" y="2246828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600789" y="2515672"/>
            <a:ext cx="7942421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7" name="Text 4"/>
          <p:cNvSpPr/>
          <p:nvPr/>
        </p:nvSpPr>
        <p:spPr>
          <a:xfrm>
            <a:off x="600789" y="2647117"/>
            <a:ext cx="332148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Ingestion &amp; Preprocessing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00789" y="2993112"/>
            <a:ext cx="7942421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Parsing, chunking, and metadata tagging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00789" y="3492937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0789" y="3761780"/>
            <a:ext cx="7942421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1" name="Text 8"/>
          <p:cNvSpPr/>
          <p:nvPr/>
        </p:nvSpPr>
        <p:spPr>
          <a:xfrm>
            <a:off x="600789" y="3893225"/>
            <a:ext cx="2493526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Vectorization &amp; Storage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00789" y="4239220"/>
            <a:ext cx="7942421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Embeddings and semantic indexing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00789" y="4739045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00789" y="5007888"/>
            <a:ext cx="7942421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5" name="Text 12"/>
          <p:cNvSpPr/>
          <p:nvPr/>
        </p:nvSpPr>
        <p:spPr>
          <a:xfrm>
            <a:off x="600789" y="5139333"/>
            <a:ext cx="2392561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 Search &amp; RBAC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00789" y="5485328"/>
            <a:ext cx="7942421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Query processing with role-based filtering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00789" y="5985153"/>
            <a:ext cx="17156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600789" y="6253996"/>
            <a:ext cx="7942421" cy="22860"/>
          </a:xfrm>
          <a:prstGeom prst="rect">
            <a:avLst/>
          </a:prstGeom>
          <a:solidFill>
            <a:srgbClr val="1B54DA"/>
          </a:solidFill>
          <a:ln/>
        </p:spPr>
      </p:sp>
      <p:sp>
        <p:nvSpPr>
          <p:cNvPr id="19" name="Text 16"/>
          <p:cNvSpPr/>
          <p:nvPr/>
        </p:nvSpPr>
        <p:spPr>
          <a:xfrm>
            <a:off x="600789" y="6385441"/>
            <a:ext cx="227492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Response Generation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00789" y="6731437"/>
            <a:ext cx="7942421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Context-aware AI using authorized data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87774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Ingestion &amp; Preprocessing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92072"/>
            <a:ext cx="8284131" cy="46942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5228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Week 1-2 Flow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103959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Parsing: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Documents (Markdown, CSV, PDF) converted to raw text.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03383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Chunking: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Recursive splitters create 500-1000 character segments, optimizing for LLM token limits.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532661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Metadata Tagging: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Each chunk tagged with source department (Finance, HR, Engineering) — the foundation of RBAC.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59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Vectorization &amp; Semantic Search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3643"/>
            <a:ext cx="3664744" cy="3128129"/>
          </a:xfrm>
          <a:prstGeom prst="roundRect">
            <a:avLst>
              <a:gd name="adj" fmla="val 304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8077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Embeddings Generation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52825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all-MiniLM-L6-v2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Sentence-Transformer converts text chunks into high-dimensional numerical vectors.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73643"/>
            <a:ext cx="3664863" cy="3128129"/>
          </a:xfrm>
          <a:prstGeom prst="roundRect">
            <a:avLst>
              <a:gd name="adj" fmla="val 3046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708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Vector Database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198495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ChromaDB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stores embeddings for semantic search rather than keyword matching.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828586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6063020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Week 3 Deployment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5534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High-performance vector storage enables fast, context-aware retrieval.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826532"/>
            <a:ext cx="8219599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 Search &amp; RBAC Filtering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0331" y="1566386"/>
            <a:ext cx="4154448" cy="396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Week 4: The Security Layer</a:t>
            </a:r>
            <a:endParaRPr lang="en-US" sz="2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331" y="2258854"/>
            <a:ext cx="6574869" cy="8461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51786" y="3302318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Query Vector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51786" y="3751183"/>
            <a:ext cx="615195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questions converted to vectors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58854"/>
            <a:ext cx="6574869" cy="846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26655" y="3302318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Semantic Retrieval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26655" y="3751183"/>
            <a:ext cx="615195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 similar chunks found in ChromaDB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1" y="4289703"/>
            <a:ext cx="6574869" cy="8461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1786" y="5333167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RBAC Filter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951786" y="5782032"/>
            <a:ext cx="615195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JWT role validates document access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89703"/>
            <a:ext cx="6574869" cy="8461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26655" y="5333167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Authorized Context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526655" y="5782032"/>
            <a:ext cx="6151959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approved chunks sent to LLM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40331" y="6542484"/>
            <a:ext cx="13149739" cy="860465"/>
          </a:xfrm>
          <a:prstGeom prst="roundRect">
            <a:avLst>
              <a:gd name="adj" fmla="val 10326"/>
            </a:avLst>
          </a:prstGeom>
          <a:solidFill>
            <a:srgbClr val="BBCDF7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86" y="6835140"/>
            <a:ext cx="264319" cy="21145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27559" y="6792635"/>
            <a:ext cx="1225105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hr_user accesses HR and General docs — Finance documents automatically filtered and removed from context.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938"/>
            <a:ext cx="9665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Response Generation: RAG Engine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4267"/>
            <a:ext cx="3716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Week 5-6 Implementation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85411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Context Injection: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Only authorized chunks passed to LLM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15289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Prompt Control: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"Use ONLY provided context. If answer isn't there, say you don't know."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08069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Flow: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Documents filtered → Authorized context injected → AI generates response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396627" y="2072878"/>
            <a:ext cx="8610838" cy="5132665"/>
          </a:xfrm>
          <a:prstGeom prst="roundRect">
            <a:avLst>
              <a:gd name="adj" fmla="val 3182"/>
            </a:avLst>
          </a:prstGeom>
          <a:solidFill>
            <a:srgbClr val="1B54DA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3441" y="2328029"/>
            <a:ext cx="8157210" cy="46223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7233"/>
            <a:ext cx="7117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LLM Configuration Matrix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96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Flexible deployment supporting cloud and local options.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57694"/>
            <a:ext cx="13042821" cy="1966198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46531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609023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8988" y="360902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Model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606" y="3609023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Connection Type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11563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343" y="4259342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54DA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Hugging Face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(Current)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8988" y="425934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microsoft/Phi-3-mini-4k-instruct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606" y="4259342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 API (Requires Key)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76595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4909661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Ollama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(Fallback)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288988" y="4909661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llama3.2:3b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848606" y="4909661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100% Local (Privacy Focused)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33951" y="5934194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Current Environment (.env):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Base URL at router.huggingface.co with managed API keys for secure authentication.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679043"/>
            <a:ext cx="30480" cy="873204"/>
          </a:xfrm>
          <a:prstGeom prst="rect">
            <a:avLst/>
          </a:prstGeom>
          <a:solidFill>
            <a:srgbClr val="1B54DA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0759" y="1117878"/>
            <a:ext cx="6398776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Enterprise Security Framework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759" y="1823918"/>
            <a:ext cx="417433" cy="4174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70759" y="2394942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Authentication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070759" y="2729508"/>
            <a:ext cx="797528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FastAPI with JWT tokens ensures verified user identities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0759" y="3207306"/>
            <a:ext cx="417433" cy="4174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70759" y="3778329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Authorization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070759" y="4112895"/>
            <a:ext cx="797528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Granular document-level access control by role and department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0759" y="4590693"/>
            <a:ext cx="417433" cy="4174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70759" y="5161717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Privacy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70759" y="5496282"/>
            <a:ext cx="797528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 data leakage between departments enforced at query time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0759" y="5974080"/>
            <a:ext cx="417433" cy="4174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70759" y="6545104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Auditability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070759" y="6879669"/>
            <a:ext cx="7975283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Query logs track retrieved documents and similarity scores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2026-02-18T09:25:06Z</dcterms:created>
  <dcterms:modified xsi:type="dcterms:W3CDTF">2026-02-18T09:25:06Z</dcterms:modified>
</cp:coreProperties>
</file>